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73" r:id="rId3"/>
    <p:sldId id="266" r:id="rId4"/>
    <p:sldId id="272" r:id="rId5"/>
    <p:sldId id="275" r:id="rId6"/>
    <p:sldId id="263" r:id="rId7"/>
    <p:sldId id="262" r:id="rId8"/>
    <p:sldId id="274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62"/>
            <a:ext cx="3158002" cy="15338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5441" y="4829627"/>
            <a:ext cx="10261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YOUR ONE STOP DESTINATION FOR AI &amp; ROBOTICS</a:t>
            </a:r>
            <a:endParaRPr 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5556" y="471983"/>
            <a:ext cx="1100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 PROFESSIONALS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ARE THE  MOST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SOUGHT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AFTER WORLDWIDE</a:t>
            </a:r>
            <a:endParaRPr lang="en-A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0" y="4054417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4908144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173" y="1958193"/>
            <a:ext cx="5611928" cy="37179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will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Learn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from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xygen" panose="02000503000000000000" pitchFamily="2" charset="0"/>
              </a:rPr>
              <a:t>Coding</a:t>
            </a:r>
          </a:p>
          <a:p>
            <a:r>
              <a:rPr lang="en-US" sz="2000" dirty="0">
                <a:latin typeface="Oxygen" panose="02000503000000000000" pitchFamily="2" charset="0"/>
              </a:rPr>
              <a:t>Fundamentals of AI</a:t>
            </a:r>
          </a:p>
          <a:p>
            <a:r>
              <a:rPr lang="en-US" sz="2000" dirty="0">
                <a:latin typeface="Oxygen" panose="02000503000000000000" pitchFamily="2" charset="0"/>
              </a:rPr>
              <a:t>Hands </a:t>
            </a:r>
            <a:r>
              <a:rPr lang="en-US" sz="2000" dirty="0" smtClean="0">
                <a:latin typeface="Oxygen" panose="02000503000000000000" pitchFamily="2" charset="0"/>
              </a:rPr>
              <a:t>on IoT &amp; </a:t>
            </a:r>
            <a:r>
              <a:rPr lang="en-US" sz="2000" dirty="0">
                <a:latin typeface="Oxygen" panose="02000503000000000000" pitchFamily="2" charset="0"/>
              </a:rPr>
              <a:t>Robotics</a:t>
            </a:r>
          </a:p>
          <a:p>
            <a:r>
              <a:rPr lang="en-US" sz="2000" dirty="0">
                <a:latin typeface="Oxygen" panose="02000503000000000000" pitchFamily="2" charset="0"/>
              </a:rPr>
              <a:t>Maths</a:t>
            </a:r>
          </a:p>
          <a:p>
            <a:r>
              <a:rPr lang="en-US" sz="2000" dirty="0">
                <a:latin typeface="Oxygen" panose="02000503000000000000" pitchFamily="2" charset="0"/>
              </a:rPr>
              <a:t>Effective Communication Skills</a:t>
            </a:r>
            <a:endParaRPr lang="en-IN" sz="2000" dirty="0">
              <a:latin typeface="Oxygen" panose="02000503000000000000" pitchFamily="2" charset="0"/>
            </a:endParaRPr>
          </a:p>
          <a:p>
            <a:r>
              <a:rPr lang="en-IN" sz="2000" dirty="0">
                <a:latin typeface="Oxygen" panose="02000503000000000000" pitchFamily="2" charset="0"/>
              </a:rPr>
              <a:t>Ethical Awareness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Unleash Your Inner Genius with Our Math Hacks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Oxygen" panose="02000503000000000000" pitchFamily="2" charset="0"/>
              </a:rPr>
              <a:t>Vedic Mathematics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Quick Calculation Tricks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Enhanced Number Awareness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Applying Maths to Real World Problems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Visualizing Mathematical Concepts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Focus &amp; Confidence Boost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34" y="2056322"/>
            <a:ext cx="5426541" cy="36088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 a Tech Wiz with Our IoT &amp; Robotics Courses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STEM Concepts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Creativity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Problem Solving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Programming &amp; Logic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Industrial Flavor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Internet &amp;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61" y="2027208"/>
            <a:ext cx="5610432" cy="3718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772" y="3821991"/>
            <a:ext cx="3173529" cy="2197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0" b="9977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789" y="500863"/>
            <a:ext cx="3255499" cy="22092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467" y="1881997"/>
            <a:ext cx="2926152" cy="2926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69" y="3794545"/>
            <a:ext cx="3236619" cy="22525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772" y="512536"/>
            <a:ext cx="3173529" cy="2224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18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6689" y="1798265"/>
            <a:ext cx="6178622" cy="35919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Lisa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9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Unveil AI with Anodiam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349569" y="1798266"/>
            <a:ext cx="5661803" cy="3944020"/>
            <a:chOff x="6349569" y="2053090"/>
            <a:chExt cx="5661803" cy="36891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9569" y="2053090"/>
              <a:ext cx="5577853" cy="36891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478225" y="3779029"/>
              <a:ext cx="1533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59939" y="4431253"/>
              <a:ext cx="116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25079" y="4069530"/>
              <a:ext cx="1383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75258" y="4756890"/>
              <a:ext cx="1092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7949807" y="461249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764210" y="413246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8180923" y="493530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190607" y="4484513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7780666" y="4262097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569281" y="479949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7538342" y="3879689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746636" y="3740667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9498270" y="4251343"/>
              <a:ext cx="77314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9612142" y="3897688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9147121" y="494126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9350825" y="4604999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40" y="2657660"/>
            <a:ext cx="1162135" cy="51596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25" y="2206546"/>
            <a:ext cx="1147322" cy="3572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59" y="2252472"/>
            <a:ext cx="814638" cy="4068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087" y="2737331"/>
            <a:ext cx="458836" cy="4074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ChatGPT is just the tip of an iceberg!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Dive deeper with us &amp; be the next AI expert</a:t>
            </a:r>
          </a:p>
          <a:p>
            <a:pPr marL="0" indent="0">
              <a:buNone/>
            </a:pPr>
            <a:endParaRPr lang="en-US" sz="1800" dirty="0">
              <a:solidFill>
                <a:srgbClr val="92D05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Become A Speech Maestro with Our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Groomers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Leadership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Teamwork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Confidence Boost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Social Integration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Empathy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Interview &amp; Presentation Skills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Corporate Etiquettes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17" y="2018583"/>
            <a:ext cx="5440984" cy="362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DC90E7-6792-5B0B-44E4-776646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Thanks to Our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Speakers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9E13A2C-DA25-0272-4EFA-2200ED802DA2}"/>
              </a:ext>
            </a:extLst>
          </p:cNvPr>
          <p:cNvGrpSpPr/>
          <p:nvPr/>
        </p:nvGrpSpPr>
        <p:grpSpPr>
          <a:xfrm>
            <a:off x="744072" y="1644926"/>
            <a:ext cx="879456" cy="918995"/>
            <a:chOff x="1125501" y="1987420"/>
            <a:chExt cx="955226" cy="1152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A6A35F6E-70AC-477B-DD8E-BEE177C2FD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C546384-734D-D40B-F24A-0DB2B54340A9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3043DC-6366-BF12-5D0D-3BC5A5983466}"/>
              </a:ext>
            </a:extLst>
          </p:cNvPr>
          <p:cNvSpPr txBox="1"/>
          <p:nvPr/>
        </p:nvSpPr>
        <p:spPr>
          <a:xfrm>
            <a:off x="1782146" y="1929368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Debsingha, IoT Product Manager, TCS, 18 years of global experience in Robotics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140C5E7-4FDC-4E5B-6E32-0EB4BDA70CB0}"/>
              </a:ext>
            </a:extLst>
          </p:cNvPr>
          <p:cNvGrpSpPr/>
          <p:nvPr/>
        </p:nvGrpSpPr>
        <p:grpSpPr>
          <a:xfrm>
            <a:off x="10497030" y="2602477"/>
            <a:ext cx="1044846" cy="1014775"/>
            <a:chOff x="970750" y="823381"/>
            <a:chExt cx="2061114" cy="20615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BFC65E4-C3C0-BF67-3431-5469DB1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21" y="1011288"/>
              <a:ext cx="1869772" cy="18674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87E541F-69DB-2858-FB1B-AFAE14F3B61A}"/>
                </a:ext>
              </a:extLst>
            </p:cNvPr>
            <p:cNvSpPr/>
            <p:nvPr/>
          </p:nvSpPr>
          <p:spPr>
            <a:xfrm>
              <a:off x="970750" y="82338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CB98082-5E33-5BF4-8FFF-4857212E1142}"/>
              </a:ext>
            </a:extLst>
          </p:cNvPr>
          <p:cNvSpPr txBox="1"/>
          <p:nvPr/>
        </p:nvSpPr>
        <p:spPr>
          <a:xfrm>
            <a:off x="1476375" y="2970573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Chakrabarty, C.E.O. of Anodiam, 24 years of experience in IT, Corporate grooming &amp; AI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04417" y="3585873"/>
            <a:ext cx="919111" cy="923365"/>
            <a:chOff x="-1542084" y="514421"/>
            <a:chExt cx="1714500" cy="19421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2084" y="514421"/>
              <a:ext cx="1703042" cy="193536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-1542084" y="514421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CB98082-5E33-5BF4-8FFF-4857212E1142}"/>
              </a:ext>
            </a:extLst>
          </p:cNvPr>
          <p:cNvSpPr txBox="1"/>
          <p:nvPr/>
        </p:nvSpPr>
        <p:spPr>
          <a:xfrm>
            <a:off x="1656636" y="3896750"/>
            <a:ext cx="998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Sayan Basak,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AI Mentor at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Anodiam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,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2 years 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of experience in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Automation Industry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, Electrical Engg. (B.Tech)</a:t>
            </a:r>
            <a:endParaRPr lang="en-IN" sz="1600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577587" y="4541697"/>
            <a:ext cx="961715" cy="1030941"/>
            <a:chOff x="-1517527" y="1179468"/>
            <a:chExt cx="1714500" cy="194667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516617" y="1179468"/>
              <a:ext cx="1707215" cy="19466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-1517527" y="1183984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CB98082-5E33-5BF4-8FFF-4857212E1142}"/>
              </a:ext>
            </a:extLst>
          </p:cNvPr>
          <p:cNvSpPr txBox="1"/>
          <p:nvPr/>
        </p:nvSpPr>
        <p:spPr>
          <a:xfrm>
            <a:off x="1081414" y="4834145"/>
            <a:ext cx="9415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Rahul Dutta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, English Mentor at Anodiam, 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8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years of teaching experience, M.A DRS (English) from C.U.</a:t>
            </a:r>
            <a:endParaRPr lang="en-IN" sz="1600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73" y="5356415"/>
            <a:ext cx="873314" cy="988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CB98082-5E33-5BF4-8FFF-4857212E1142}"/>
              </a:ext>
            </a:extLst>
          </p:cNvPr>
          <p:cNvSpPr txBox="1"/>
          <p:nvPr/>
        </p:nvSpPr>
        <p:spPr>
          <a:xfrm>
            <a:off x="1683532" y="5707630"/>
            <a:ext cx="9980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Avishek Adhikari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, Maths Mentor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Anodiam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,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8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years 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of 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teaching </a:t>
            </a:r>
            <a:r>
              <a:rPr lang="en-IN" sz="1600" i="1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experience, Research Scholar at ISI</a:t>
            </a:r>
            <a:endParaRPr lang="en-IN" sz="1600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</TotalTime>
  <Words>246</Words>
  <Application>Microsoft Office PowerPoint</Application>
  <PresentationFormat>Widescreen</PresentationFormat>
  <Paragraphs>50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Office Theme</vt:lpstr>
      <vt:lpstr>PowerPoint Presentation</vt:lpstr>
      <vt:lpstr>You will Learn from Us</vt:lpstr>
      <vt:lpstr>Unleash Your Inner Genius with Our Math Hacks</vt:lpstr>
      <vt:lpstr>Be a Tech Wiz with Our IoT &amp; Robotics Courses</vt:lpstr>
      <vt:lpstr>PowerPoint Presentation</vt:lpstr>
      <vt:lpstr>Lisa</vt:lpstr>
      <vt:lpstr>Unveil AI with Anodiam</vt:lpstr>
      <vt:lpstr>Become A Speech Maestro with Our Groomers</vt:lpstr>
      <vt:lpstr>Thanks to Our Speakers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113</cp:revision>
  <dcterms:created xsi:type="dcterms:W3CDTF">2023-12-11T09:36:38Z</dcterms:created>
  <dcterms:modified xsi:type="dcterms:W3CDTF">2023-12-15T12:48:26Z</dcterms:modified>
</cp:coreProperties>
</file>